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 autoAdjust="0"/>
    <p:restoredTop sz="94660"/>
  </p:normalViewPr>
  <p:slideViewPr>
    <p:cSldViewPr snapToGrid="0">
      <p:cViewPr varScale="1">
        <p:scale>
          <a:sx n="96" d="100"/>
          <a:sy n="96" d="100"/>
        </p:scale>
        <p:origin x="-623" y="-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2021-07-28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2021-07-28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2021-07-28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2021-07-28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2021-07-28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2021-07-28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2021-07-28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2021-07-28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2021-07-28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政府信息依申请公开受理流程流程图  150-90改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演示</Application>
  <PresentationFormat>自定义</PresentationFormat>
  <Paragraphs>1</Paragraphs>
  <Slides>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主题​​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DELL</cp:lastModifiedBy>
  <cp:revision>25</cp:revision>
  <dcterms:created xsi:type="dcterms:W3CDTF">2019-06-19T02:08:00Z</dcterms:created>
  <dcterms:modified xsi:type="dcterms:W3CDTF">2021-07-28T08:33:10Z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