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78" d="100"/>
          <a:sy n="78" d="100"/>
        </p:scale>
        <p:origin x="654" y="5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6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政府信息依申请公开受理流程流程图  150-90改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2.xml><?xml version="1.0" encoding="utf-8"?>
<p:tagLst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7" baseType="lpstr">
      <vt:lpstr>Arial</vt:lpstr>
      <vt:lpstr>宋体</vt:lpstr>
      <vt:lpstr>Wingdings</vt:lpstr>
      <vt:lpstr>微软雅黑</vt:lpstr>
      <vt:lpstr>Arial Unicode MS</vt:lpstr>
      <vt:lpstr>Office 主题​​</vt:lpstr>
      <vt:lpstr>空白演示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25</cp:revision>
  <dcterms:created xsi:type="dcterms:W3CDTF">2019-06-19T02:08:00Z</dcterms:created>
  <dcterms:modified xsi:type="dcterms:W3CDTF">2020-01-09T02:53:51Z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