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DCDC"/>
    <a:srgbClr val="F0F0F0"/>
    <a:srgbClr val="E6E6E6"/>
    <a:srgbClr val="C8C8C8"/>
    <a:srgbClr val="FFFFFF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78" d="100"/>
          <a:sy n="78" d="100"/>
        </p:scale>
        <p:origin x="654" y="5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1AC49D05-6128-4D0D-A32A-06A5E73B386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6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669882" y="2588281"/>
            <a:ext cx="10852237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669882" y="3566160"/>
            <a:ext cx="10852237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69930" y="952508"/>
            <a:ext cx="10852237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669882" y="2588281"/>
            <a:ext cx="10852237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930" y="3808730"/>
            <a:ext cx="10852237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36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9925" y="4511675"/>
            <a:ext cx="10852237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238877" y="1296000"/>
            <a:ext cx="5283242" cy="5040000"/>
          </a:xfrm>
        </p:spPr>
        <p:txBody>
          <a:bodyPr>
            <a:no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69930" y="1296000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69925" y="1789043"/>
            <a:ext cx="5283200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296000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789043"/>
            <a:ext cx="5283242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238925" y="1296000"/>
            <a:ext cx="5283242" cy="50400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1.xml"/><Relationship Id="rId16" Type="http://schemas.openxmlformats.org/officeDocument/2006/relationships/tags" Target="../tags/tag60.xml"/><Relationship Id="rId15" Type="http://schemas.openxmlformats.org/officeDocument/2006/relationships/tags" Target="../tags/tag59.xml"/><Relationship Id="rId14" Type="http://schemas.openxmlformats.org/officeDocument/2006/relationships/tags" Target="../tags/tag58.xml"/><Relationship Id="rId13" Type="http://schemas.openxmlformats.org/officeDocument/2006/relationships/tags" Target="../tags/tag57.xml"/><Relationship Id="rId12" Type="http://schemas.openxmlformats.org/officeDocument/2006/relationships/tags" Target="../tags/tag56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DCDCD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69882" y="432000"/>
            <a:ext cx="10852237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69882" y="1296000"/>
            <a:ext cx="10852237" cy="50400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6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政府信息依申请公开受理流程流程图  150-90改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62.xml><?xml version="1.0" encoding="utf-8"?>
<p:tagLst xmlns:p="http://schemas.openxmlformats.org/presentationml/2006/main">
  <p:tag name="KSO_WM_TEMPLATE_THUMBS_INDEX" val="1"/>
  <p:tag name="KSO_WM_SLIDE_ID" val="custom20187308_1"/>
  <p:tag name="KSO_WM_TEMPLATE_SUBCATEGORY" val="0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宽屏</PresentationFormat>
  <Paragraphs>0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Arial</vt:lpstr>
      <vt:lpstr>宋体</vt:lpstr>
      <vt:lpstr>Wingdings</vt:lpstr>
      <vt:lpstr>微软雅黑</vt:lpstr>
      <vt:lpstr>Arial Unicode MS</vt:lpstr>
      <vt:lpstr>Office 主题​​</vt:lpstr>
      <vt:lpstr>空白演示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Administrator</cp:lastModifiedBy>
  <cp:revision>25</cp:revision>
  <dcterms:created xsi:type="dcterms:W3CDTF">2019-06-19T02:08:00Z</dcterms:created>
  <dcterms:modified xsi:type="dcterms:W3CDTF">2020-01-09T02:53:51Z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2052-11.1.0.9339</vt:lpwstr>
  </property>
</Properties>
</file>