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政府信息依申请公开受理流程流程图  150-90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</vt:lpstr>
      <vt:lpstr>宋体</vt:lpstr>
      <vt:lpstr>Wingdings</vt:lpstr>
      <vt:lpstr>微软雅黑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大萌</cp:lastModifiedBy>
  <cp:revision>26</cp:revision>
  <dcterms:created xsi:type="dcterms:W3CDTF">2019-06-19T02:08:00Z</dcterms:created>
  <dcterms:modified xsi:type="dcterms:W3CDTF">2023-12-12T06:46:33Z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D80D32DD42FA4AA58DA101B60FACEBB1_13</vt:lpwstr>
  </property>
</Properties>
</file>